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07946-54FE-47A3-ACEC-375BE1E3CC5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6C4A7-DFEE-40E2-BE42-902A678E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1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5C9A84-AD8E-4A32-812C-C4A4516A5CE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09CB01-DFC6-45BE-A952-B107A65A58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 Build Our Rosters And Why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590800"/>
            <a:ext cx="62484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Goal: capture the best 22 players. Coach them at the highest level we can. Get the best 22 players “in form” and keep them match fit.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61214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24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Varsity Reserve Match Day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5240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5000" y="136467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Varsity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13993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Reserve/JV</a:t>
            </a:r>
            <a:endParaRPr lang="en-US" dirty="0"/>
          </a:p>
        </p:txBody>
      </p:sp>
      <p:sp>
        <p:nvSpPr>
          <p:cNvPr id="7" name="AutoShape 9" descr="Image result for Soccer 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Image result for Soccer Fiel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1767" y="2625864"/>
            <a:ext cx="4734359" cy="295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7968" y="2670393"/>
            <a:ext cx="4734359" cy="295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1966387" y="2362200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990600" y="2892136"/>
            <a:ext cx="252607" cy="228600"/>
          </a:xfrm>
          <a:prstGeom prst="flowChartConnec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755997" y="2857500"/>
            <a:ext cx="252607" cy="228600"/>
          </a:xfrm>
          <a:prstGeom prst="flowChartConnec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2323380" y="2892136"/>
            <a:ext cx="252607" cy="228600"/>
          </a:xfrm>
          <a:prstGeom prst="flowChartConnec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2952326" y="2888672"/>
            <a:ext cx="252607" cy="228600"/>
          </a:xfrm>
          <a:prstGeom prst="flowChartConnec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1713780" y="3512127"/>
            <a:ext cx="252607" cy="228600"/>
          </a:xfrm>
          <a:prstGeom prst="flowChartConnec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2234156" y="3512127"/>
            <a:ext cx="252607" cy="228600"/>
          </a:xfrm>
          <a:prstGeom prst="flowChartConnec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1979109" y="4083865"/>
            <a:ext cx="252607" cy="228600"/>
          </a:xfrm>
          <a:prstGeom prst="flowChartConnec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2728082" y="4083865"/>
            <a:ext cx="252607" cy="228600"/>
          </a:xfrm>
          <a:prstGeom prst="flowChartConnec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1116903" y="4083865"/>
            <a:ext cx="252607" cy="228600"/>
          </a:xfrm>
          <a:prstGeom prst="flowChartConnec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1976538" y="4800600"/>
            <a:ext cx="252607" cy="228600"/>
          </a:xfrm>
          <a:prstGeom prst="flowChartConnec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3962399" y="2362200"/>
            <a:ext cx="252607" cy="228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3962398" y="2968336"/>
            <a:ext cx="252607" cy="228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3962399" y="3831020"/>
            <a:ext cx="252607" cy="228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3962399" y="4696691"/>
            <a:ext cx="252607" cy="228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6835804" y="2362200"/>
            <a:ext cx="252607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7722296" y="4014712"/>
            <a:ext cx="252607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6782037" y="4914900"/>
            <a:ext cx="252607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2775" y="5555424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11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1378" y="5571741"/>
            <a:ext cx="950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+4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92690" y="5573955"/>
            <a:ext cx="950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+3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3592" y="557395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=18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3" name="Flowchart: Connector 52"/>
          <p:cNvSpPr/>
          <p:nvPr/>
        </p:nvSpPr>
        <p:spPr>
          <a:xfrm>
            <a:off x="7848600" y="3109577"/>
            <a:ext cx="252607" cy="2286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5715000" y="4059620"/>
            <a:ext cx="252607" cy="2286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6801087" y="4031413"/>
            <a:ext cx="252607" cy="2286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6070141" y="3086100"/>
            <a:ext cx="252607" cy="2286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6686785" y="3082636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7239000" y="3069647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6528762" y="3594388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7239000" y="3594388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8620506" y="1787690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8634603" y="2252327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8632509" y="2722655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8611265" y="3949649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8611266" y="4460904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8611267" y="4914900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8643032" y="3109577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8594644" y="6382985"/>
            <a:ext cx="252607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8604168" y="6096000"/>
            <a:ext cx="252607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8604169" y="5791952"/>
            <a:ext cx="252607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60491" y="5558887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4164" y="5573955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+4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14402" y="5581867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+3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200024" y="554132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=11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0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11" grpId="0"/>
      <p:bldP spid="12" grpId="0"/>
      <p:bldP spid="25" grpId="0"/>
      <p:bldP spid="26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27" grpId="0"/>
      <p:bldP spid="29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Practice Looks Like</a:t>
            </a:r>
            <a:endParaRPr lang="en-US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1767" y="2625864"/>
            <a:ext cx="4734359" cy="295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9740" y="2654439"/>
            <a:ext cx="4734359" cy="295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Connector 9"/>
          <p:cNvSpPr/>
          <p:nvPr/>
        </p:nvSpPr>
        <p:spPr>
          <a:xfrm>
            <a:off x="1066800" y="2400300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066800" y="2895600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066800" y="3400425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066800" y="3838575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1054465" y="4343400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054464" y="4876800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1083040" y="5334000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1600200" y="2400300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1585387" y="2905125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1600200" y="3400425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1600200" y="3981450"/>
            <a:ext cx="252607" cy="2286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895600" y="2276475"/>
            <a:ext cx="252607" cy="228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2895600" y="2705100"/>
            <a:ext cx="252607" cy="228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2895599" y="3171825"/>
            <a:ext cx="252607" cy="228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2895598" y="3638550"/>
            <a:ext cx="252607" cy="228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2895600" y="4991100"/>
            <a:ext cx="252607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2895597" y="4557637"/>
            <a:ext cx="252607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895600" y="4138537"/>
            <a:ext cx="252607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3276599" y="2705100"/>
            <a:ext cx="252607" cy="2286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276600" y="2276475"/>
            <a:ext cx="252607" cy="2286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3276598" y="3133725"/>
            <a:ext cx="252607" cy="2286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3276600" y="3629025"/>
            <a:ext cx="252607" cy="2286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66831" y="533400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22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5410200" y="2292061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410200" y="2819400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5410200" y="3248025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5410199" y="3724275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5410200" y="4129758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410200" y="4492336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5410198" y="4876800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5377287" y="5257800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5410200" y="5681365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5791200" y="2276475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5791200" y="2790825"/>
            <a:ext cx="252607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5775244" y="3248025"/>
            <a:ext cx="252607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5775244" y="3743325"/>
            <a:ext cx="252607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5771291" y="4153652"/>
            <a:ext cx="252607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218337" y="533400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14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77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65</Words>
  <Application>Microsoft Office PowerPoint</Application>
  <PresentationFormat>On-screen Show (4:3)</PresentationFormat>
  <Paragraphs>16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Apex</vt:lpstr>
      <vt:lpstr>How We Build Our Rosters And Why</vt:lpstr>
      <vt:lpstr>Varsity Reserve Match Day</vt:lpstr>
      <vt:lpstr>What Practice Looks Like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Build Our Rosters And Why</dc:title>
  <dc:creator>Administrator</dc:creator>
  <cp:lastModifiedBy>Administrator</cp:lastModifiedBy>
  <cp:revision>10</cp:revision>
  <dcterms:created xsi:type="dcterms:W3CDTF">2017-03-07T18:24:40Z</dcterms:created>
  <dcterms:modified xsi:type="dcterms:W3CDTF">2017-04-11T19:19:55Z</dcterms:modified>
</cp:coreProperties>
</file>